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6614D-ED2C-41D9-9F0D-C6C77594E364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9C7B5-8F52-4E27-B454-626C8EBFE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6E9C1-3847-4808-8C11-389B6E3A3904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24666-D1CB-4E4F-992E-058A13164E5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4666-D1CB-4E4F-992E-058A13164E58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4666-D1CB-4E4F-992E-058A13164E58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4666-D1CB-4E4F-992E-058A13164E58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4666-D1CB-4E4F-992E-058A13164E58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4666-D1CB-4E4F-992E-058A13164E58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4666-D1CB-4E4F-992E-058A13164E58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4666-D1CB-4E4F-992E-058A13164E58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4666-D1CB-4E4F-992E-058A13164E58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4666-D1CB-4E4F-992E-058A13164E58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5C485-B458-45FC-82C0-BBB8AA7E2733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B865-4AC2-4BB2-998F-B4091820662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Autofit/>
          </a:bodyPr>
          <a:lstStyle/>
          <a:p>
            <a:r>
              <a:rPr lang="th-TH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การวิเคราะห์พฤติกรรมบน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or Unlike</a:t>
            </a:r>
            <a:endParaRPr lang="th-TH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acebook-l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56056">
            <a:off x="347263" y="657750"/>
            <a:ext cx="3563242" cy="1582272"/>
          </a:xfrm>
          <a:prstGeom prst="rect">
            <a:avLst/>
          </a:prstGeom>
        </p:spPr>
      </p:pic>
      <p:pic>
        <p:nvPicPr>
          <p:cNvPr id="5" name="Picture 4" descr="unlike-500x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4275">
            <a:off x="4658379" y="4481094"/>
            <a:ext cx="4359099" cy="1995081"/>
          </a:xfrm>
          <a:prstGeom prst="rect">
            <a:avLst/>
          </a:prstGeom>
        </p:spPr>
      </p:pic>
      <p:pic>
        <p:nvPicPr>
          <p:cNvPr id="6" name="รูปภาพ 3" descr="logo_ET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013176"/>
            <a:ext cx="1231776" cy="1226125"/>
          </a:xfrm>
          <a:prstGeom prst="rect">
            <a:avLst/>
          </a:prstGeom>
        </p:spPr>
      </p:pic>
      <p:pic>
        <p:nvPicPr>
          <p:cNvPr id="7" name="รูปภาพ 5" descr="logo_ifdt_createoutl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88640"/>
            <a:ext cx="1769407" cy="1080120"/>
          </a:xfrm>
          <a:prstGeom prst="rect">
            <a:avLst/>
          </a:prstGeom>
        </p:spPr>
      </p:pic>
      <p:pic>
        <p:nvPicPr>
          <p:cNvPr id="8" name="รูปภาพ 4" descr="logo_noB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085184"/>
            <a:ext cx="2441488" cy="1214588"/>
          </a:xfrm>
          <a:prstGeom prst="rect">
            <a:avLst/>
          </a:prstGeom>
        </p:spPr>
      </p:pic>
      <p:pic>
        <p:nvPicPr>
          <p:cNvPr id="9" name="Picture 8" descr="new_childmedia_logo-edit-cre cop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260648"/>
            <a:ext cx="151270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หรือ</a:t>
            </a:r>
            <a:endParaRPr lang="th-TH" sz="3600" dirty="0"/>
          </a:p>
        </p:txBody>
      </p:sp>
      <p:pic>
        <p:nvPicPr>
          <p:cNvPr id="4" name="Content Placeholder 3" descr="facebook-li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55786"/>
            <a:ext cx="2232248" cy="757375"/>
          </a:xfrm>
        </p:spPr>
      </p:pic>
      <p:pic>
        <p:nvPicPr>
          <p:cNvPr id="5" name="Picture 4" descr="unlike-500x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5494">
            <a:off x="5354750" y="116622"/>
            <a:ext cx="2485992" cy="1024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3768" y="2564904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1547664" y="1628800"/>
            <a:ext cx="691276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11" descr="11547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340768"/>
            <a:ext cx="7449104" cy="47525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หรือ</a:t>
            </a:r>
            <a:endParaRPr lang="th-TH" sz="3600" dirty="0"/>
          </a:p>
        </p:txBody>
      </p:sp>
      <p:pic>
        <p:nvPicPr>
          <p:cNvPr id="4" name="Content Placeholder 3" descr="facebook-li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55786"/>
            <a:ext cx="2232248" cy="757375"/>
          </a:xfrm>
        </p:spPr>
      </p:pic>
      <p:pic>
        <p:nvPicPr>
          <p:cNvPr id="5" name="Picture 4" descr="unlike-500x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5494">
            <a:off x="5354750" y="116622"/>
            <a:ext cx="2485992" cy="1024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3768" y="2564904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1547664" y="1628800"/>
            <a:ext cx="691276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 descr="080203H3U4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556792"/>
            <a:ext cx="3295253" cy="49648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7944" y="1700808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2555776" y="1052736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คลิปหลุดดารา.........รีบแชร์ก่อนถูกลบ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297363"/>
          </a:xfr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None/>
            </a:pPr>
            <a:r>
              <a:rPr lang="th-TH" sz="4400" b="1" u="sng" dirty="0" smtClean="0"/>
              <a:t>วิธีการทำกิจกรรม</a:t>
            </a:r>
            <a:endParaRPr lang="th-TH" sz="4400" u="sng" dirty="0" smtClean="0"/>
          </a:p>
          <a:p>
            <a:pPr marL="514350" indent="-514350">
              <a:buAutoNum type="arabicPeriod"/>
            </a:pPr>
            <a:r>
              <a:rPr lang="th-TH" dirty="0" smtClean="0"/>
              <a:t>ผู้นำกิจกรรมแจกแผ่นป้าย </a:t>
            </a:r>
            <a:r>
              <a:rPr lang="en-US" dirty="0" smtClean="0"/>
              <a:t>Like </a:t>
            </a:r>
            <a:r>
              <a:rPr lang="th-TH" dirty="0" smtClean="0"/>
              <a:t>และ </a:t>
            </a:r>
            <a:r>
              <a:rPr lang="en-US" dirty="0" smtClean="0"/>
              <a:t>Unlike </a:t>
            </a:r>
            <a:r>
              <a:rPr lang="th-TH" dirty="0" smtClean="0"/>
              <a:t>ให้ผู้เล่น </a:t>
            </a:r>
          </a:p>
          <a:p>
            <a:pPr marL="514350" indent="-514350">
              <a:buAutoNum type="arabicPeriod"/>
            </a:pPr>
            <a:r>
              <a:rPr lang="th-TH" dirty="0" smtClean="0"/>
              <a:t>เปิดสไลด์ทีละแผ่นให้ผู้เล่นดู และให้ผู้เล่นอธิบายเหตุการณ์บนสไลด์ แล้วชูป้าย </a:t>
            </a:r>
            <a:r>
              <a:rPr lang="en-US" dirty="0" smtClean="0"/>
              <a:t>Like </a:t>
            </a:r>
            <a:r>
              <a:rPr lang="th-TH" dirty="0" smtClean="0"/>
              <a:t> หรือ </a:t>
            </a:r>
            <a:r>
              <a:rPr lang="en-US" dirty="0" smtClean="0"/>
              <a:t>Unlike </a:t>
            </a:r>
            <a:r>
              <a:rPr lang="th-TH" dirty="0" smtClean="0"/>
              <a:t>พร้อมอธิบายเหตุผล</a:t>
            </a:r>
          </a:p>
          <a:p>
            <a:pPr marL="514350" indent="-514350">
              <a:buAutoNum type="arabicPeriod"/>
            </a:pPr>
            <a:r>
              <a:rPr lang="th-TH" dirty="0" smtClean="0"/>
              <a:t>เมื่อทำครบทุกสไลด์แล้ว ให้สรุปร่วมกันถึงพฤติกรรมที่เหมาะสมหรือไม่เหมาะสม</a:t>
            </a:r>
            <a:r>
              <a:rPr lang="en-US" dirty="0" smtClean="0"/>
              <a:t>/</a:t>
            </a:r>
            <a:r>
              <a:rPr lang="th-TH" dirty="0" smtClean="0"/>
              <a:t>ไม่ควรทำ บน </a:t>
            </a:r>
            <a:r>
              <a:rPr lang="en-US" dirty="0" err="1" smtClean="0"/>
              <a:t>Facebook</a:t>
            </a:r>
            <a:r>
              <a:rPr lang="th-TH" dirty="0" smtClean="0"/>
              <a:t> เพราะเหตุใด เพื่อนำไปเป็น</a:t>
            </a:r>
            <a:br>
              <a:rPr lang="th-TH" dirty="0" smtClean="0"/>
            </a:br>
            <a:r>
              <a:rPr lang="th-TH" dirty="0" smtClean="0"/>
              <a:t>ข้อปฏิบัติในการใช้งาน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th-TH" dirty="0" smtClean="0"/>
              <a:t>อย่างเหมาะสมต่อไป</a:t>
            </a:r>
            <a:endParaRPr lang="th-TH" dirty="0"/>
          </a:p>
        </p:txBody>
      </p:sp>
      <p:pic>
        <p:nvPicPr>
          <p:cNvPr id="4" name="รูปภาพ 3" descr="logo_ET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1105" y="304450"/>
            <a:ext cx="1066799" cy="1061906"/>
          </a:xfrm>
          <a:prstGeom prst="rect">
            <a:avLst/>
          </a:prstGeom>
        </p:spPr>
      </p:pic>
      <p:pic>
        <p:nvPicPr>
          <p:cNvPr id="5" name="รูปภาพ 4" descr="logo_no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8927" y="414112"/>
            <a:ext cx="1927489" cy="958885"/>
          </a:xfrm>
          <a:prstGeom prst="rect">
            <a:avLst/>
          </a:prstGeom>
        </p:spPr>
      </p:pic>
      <p:pic>
        <p:nvPicPr>
          <p:cNvPr id="6" name="รูปภาพ 5" descr="logo_ifdt_createout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6678" y="374136"/>
            <a:ext cx="1511466" cy="922662"/>
          </a:xfrm>
          <a:prstGeom prst="rect">
            <a:avLst/>
          </a:prstGeom>
        </p:spPr>
      </p:pic>
      <p:pic>
        <p:nvPicPr>
          <p:cNvPr id="7" name="Picture 6" descr="new_childmedia_logo-edit-cre cop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719" y="332656"/>
            <a:ext cx="131100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หรือ</a:t>
            </a:r>
            <a:endParaRPr lang="th-TH" sz="3600" dirty="0"/>
          </a:p>
        </p:txBody>
      </p:sp>
      <p:pic>
        <p:nvPicPr>
          <p:cNvPr id="4" name="Content Placeholder 3" descr="facebook-li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55786"/>
            <a:ext cx="2232248" cy="757375"/>
          </a:xfrm>
        </p:spPr>
      </p:pic>
      <p:pic>
        <p:nvPicPr>
          <p:cNvPr id="5" name="Picture 4" descr="unlike-500x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5494">
            <a:off x="5354750" y="116622"/>
            <a:ext cx="2485992" cy="1024229"/>
          </a:xfrm>
          <a:prstGeom prst="rect">
            <a:avLst/>
          </a:prstGeom>
        </p:spPr>
      </p:pic>
      <p:pic>
        <p:nvPicPr>
          <p:cNvPr id="7" name="Picture 6" descr="inf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124744"/>
            <a:ext cx="6264696" cy="5642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หรือ</a:t>
            </a:r>
            <a:endParaRPr lang="th-TH" sz="3600" dirty="0"/>
          </a:p>
        </p:txBody>
      </p:sp>
      <p:pic>
        <p:nvPicPr>
          <p:cNvPr id="4" name="Content Placeholder 3" descr="facebook-li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55786"/>
            <a:ext cx="2232248" cy="757375"/>
          </a:xfrm>
        </p:spPr>
      </p:pic>
      <p:pic>
        <p:nvPicPr>
          <p:cNvPr id="5" name="Picture 4" descr="unlike-500x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5494">
            <a:off x="5354750" y="116622"/>
            <a:ext cx="2485992" cy="1024229"/>
          </a:xfrm>
          <a:prstGeom prst="rect">
            <a:avLst/>
          </a:prstGeom>
        </p:spPr>
      </p:pic>
      <p:pic>
        <p:nvPicPr>
          <p:cNvPr id="6" name="Picture 5" descr="fak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124744"/>
            <a:ext cx="6264696" cy="55739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หรือ</a:t>
            </a:r>
            <a:endParaRPr lang="th-TH" sz="3600" dirty="0"/>
          </a:p>
        </p:txBody>
      </p:sp>
      <p:pic>
        <p:nvPicPr>
          <p:cNvPr id="4" name="Content Placeholder 3" descr="facebook-li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55786"/>
            <a:ext cx="2232248" cy="757375"/>
          </a:xfrm>
        </p:spPr>
      </p:pic>
      <p:pic>
        <p:nvPicPr>
          <p:cNvPr id="5" name="Picture 4" descr="unlike-500x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5494">
            <a:off x="5354750" y="116622"/>
            <a:ext cx="2485992" cy="1024229"/>
          </a:xfrm>
          <a:prstGeom prst="rect">
            <a:avLst/>
          </a:prstGeom>
        </p:spPr>
      </p:pic>
      <p:pic>
        <p:nvPicPr>
          <p:cNvPr id="6" name="Picture 5" descr="part-time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124744"/>
            <a:ext cx="7056784" cy="53984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หรือ</a:t>
            </a:r>
            <a:endParaRPr lang="th-TH" sz="3600" dirty="0"/>
          </a:p>
        </p:txBody>
      </p:sp>
      <p:pic>
        <p:nvPicPr>
          <p:cNvPr id="4" name="Content Placeholder 3" descr="facebook-li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55786"/>
            <a:ext cx="2232248" cy="757375"/>
          </a:xfrm>
        </p:spPr>
      </p:pic>
      <p:pic>
        <p:nvPicPr>
          <p:cNvPr id="5" name="Picture 4" descr="unlike-500x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5494">
            <a:off x="5354750" y="116622"/>
            <a:ext cx="2485992" cy="1024229"/>
          </a:xfrm>
          <a:prstGeom prst="rect">
            <a:avLst/>
          </a:prstGeom>
        </p:spPr>
      </p:pic>
      <p:pic>
        <p:nvPicPr>
          <p:cNvPr id="6" name="Picture 5" descr="fb_t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124744"/>
            <a:ext cx="6408712" cy="55446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หรือ</a:t>
            </a:r>
            <a:endParaRPr lang="th-TH" sz="3600" dirty="0"/>
          </a:p>
        </p:txBody>
      </p:sp>
      <p:pic>
        <p:nvPicPr>
          <p:cNvPr id="4" name="Content Placeholder 3" descr="facebook-li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55786"/>
            <a:ext cx="2232248" cy="757375"/>
          </a:xfrm>
        </p:spPr>
      </p:pic>
      <p:pic>
        <p:nvPicPr>
          <p:cNvPr id="5" name="Picture 4" descr="unlike-500x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5494">
            <a:off x="5354750" y="116622"/>
            <a:ext cx="2485992" cy="1024229"/>
          </a:xfrm>
          <a:prstGeom prst="rect">
            <a:avLst/>
          </a:prstGeom>
        </p:spPr>
      </p:pic>
      <p:pic>
        <p:nvPicPr>
          <p:cNvPr id="7" name="Picture 6" descr="603100_434707463228383_83272871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700808"/>
            <a:ext cx="7128792" cy="33988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1640" y="2060848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หรือ</a:t>
            </a:r>
            <a:endParaRPr lang="th-TH" sz="3600" dirty="0"/>
          </a:p>
        </p:txBody>
      </p:sp>
      <p:pic>
        <p:nvPicPr>
          <p:cNvPr id="4" name="Content Placeholder 3" descr="facebook-li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55786"/>
            <a:ext cx="2232248" cy="757375"/>
          </a:xfrm>
        </p:spPr>
      </p:pic>
      <p:pic>
        <p:nvPicPr>
          <p:cNvPr id="5" name="Picture 4" descr="unlike-500x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5494">
            <a:off x="5354750" y="116622"/>
            <a:ext cx="2485992" cy="1024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3768" y="2564904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 descr="603100_434707463228383_832728715_n.jpg"/>
          <p:cNvPicPr>
            <a:picLocks noChangeAspect="1"/>
          </p:cNvPicPr>
          <p:nvPr/>
        </p:nvPicPr>
        <p:blipFill>
          <a:blip r:embed="rId5" cstate="print"/>
          <a:srcRect t="1818"/>
          <a:stretch>
            <a:fillRect/>
          </a:stretch>
        </p:blipFill>
        <p:spPr>
          <a:xfrm>
            <a:off x="611560" y="1052736"/>
            <a:ext cx="8306638" cy="388843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47664" y="1628800"/>
            <a:ext cx="691276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 descr="292176_1333124974ppn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2132856"/>
            <a:ext cx="5688632" cy="3938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16096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โชว์นม </a:t>
            </a:r>
            <a:r>
              <a:rPr lang="th-TH" b="1" dirty="0" err="1" smtClean="0"/>
              <a:t>ค๊</a:t>
            </a:r>
            <a:r>
              <a:rPr lang="th-TH" b="1" dirty="0" smtClean="0"/>
              <a:t> !!!</a:t>
            </a:r>
            <a:endParaRPr lang="th-TH" b="1" dirty="0"/>
          </a:p>
        </p:txBody>
      </p:sp>
      <p:sp>
        <p:nvSpPr>
          <p:cNvPr id="11" name="Rectangle 10"/>
          <p:cNvSpPr/>
          <p:nvPr/>
        </p:nvSpPr>
        <p:spPr>
          <a:xfrm>
            <a:off x="3347864" y="3068960"/>
            <a:ext cx="29523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 descr="2008-03-17_140319_pi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1240481"/>
            <a:ext cx="864096" cy="892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หรือ</a:t>
            </a:r>
            <a:endParaRPr lang="th-TH" sz="3600" dirty="0"/>
          </a:p>
        </p:txBody>
      </p:sp>
      <p:pic>
        <p:nvPicPr>
          <p:cNvPr id="4" name="Content Placeholder 3" descr="facebook-li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55786"/>
            <a:ext cx="2232248" cy="757375"/>
          </a:xfrm>
        </p:spPr>
      </p:pic>
      <p:pic>
        <p:nvPicPr>
          <p:cNvPr id="5" name="Picture 4" descr="unlike-500x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5494">
            <a:off x="5354750" y="116622"/>
            <a:ext cx="2485992" cy="1024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3768" y="2564904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1547664" y="1628800"/>
            <a:ext cx="691276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 descr="check-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916832"/>
            <a:ext cx="6696744" cy="24108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23728" y="2132856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แวะ</a:t>
            </a:r>
            <a:r>
              <a:rPr lang="th-TH" sz="2400" b="1" dirty="0" err="1" smtClean="0"/>
              <a:t>มาช้</a:t>
            </a:r>
            <a:r>
              <a:rPr lang="th-TH" sz="2400" b="1" dirty="0" smtClean="0"/>
              <a:t>อปปิ้ง</a:t>
            </a:r>
            <a:endParaRPr lang="th-TH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103</Words>
  <Application>Microsoft Office PowerPoint</Application>
  <PresentationFormat>On-screen Show (4:3)</PresentationFormat>
  <Paragraphs>26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กิจกรรม การวิเคราะห์พฤติกรรมบน Facebook Like or Unlike</vt:lpstr>
      <vt:lpstr>Slide 2</vt:lpstr>
      <vt:lpstr>หรือ</vt:lpstr>
      <vt:lpstr>หรือ</vt:lpstr>
      <vt:lpstr>หรือ</vt:lpstr>
      <vt:lpstr>หรือ</vt:lpstr>
      <vt:lpstr>หรือ</vt:lpstr>
      <vt:lpstr>หรือ</vt:lpstr>
      <vt:lpstr>หรือ</vt:lpstr>
      <vt:lpstr>หรือ</vt:lpstr>
      <vt:lpstr>หรือ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foundation05</dc:creator>
  <cp:lastModifiedBy>foundation05</cp:lastModifiedBy>
  <cp:revision>22</cp:revision>
  <dcterms:created xsi:type="dcterms:W3CDTF">2012-09-27T02:11:31Z</dcterms:created>
  <dcterms:modified xsi:type="dcterms:W3CDTF">2012-10-04T09:31:24Z</dcterms:modified>
</cp:coreProperties>
</file>