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4660"/>
  </p:normalViewPr>
  <p:slideViewPr>
    <p:cSldViewPr>
      <p:cViewPr varScale="1">
        <p:scale>
          <a:sx n="106" d="100"/>
          <a:sy n="106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F7D6-4605-449C-B2C4-C531532D78A1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829E-629B-4509-A040-B2E164121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2F52-6028-4208-BBDB-8A9FF849B93E}" type="datetimeFigureOut">
              <a:rPr lang="th-TH" smtClean="0"/>
              <a:pPr/>
              <a:t>04/10/55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9A04-D266-4E40-9AA1-FC065B18E5E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8.Sexy%20Beach.wm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9.&#3611;&#3634;&#3627;&#3633;&#3623;&#3627;&#3617;&#3634;&#3649;&#3617;&#3623;.ex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10.&#3649;&#3605;&#3656;&#3591;&#3605;&#3633;&#3623;&#3605;&#3640;&#3658;&#3585;&#3605;&#3634;.e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toknow.org/profiles/users/archango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1.%20&#3618;&#3656;&#3634;&#3591;&#3648;&#3609;&#3639;&#3657;&#3629;.ex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2.God%20of%20war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3.&#3617;&#3634;&#3629;&#3629;&#3585;&#3585;&#3635;&#3621;&#3633;&#3591;&#3585;&#3634;&#3618;&#3585;&#3633;&#3609;&#3648;&#3606;&#3629;&#3632;.e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4.GTA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5.Manhunt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6.&#3611;&#3636;&#3585;&#3634;&#3592;&#3641;.e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7.&#3592;&#3633;&#3610;&#3588;&#3641;&#3656;.e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_ET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1447800" cy="1441158"/>
          </a:xfrm>
          <a:prstGeom prst="rect">
            <a:avLst/>
          </a:prstGeom>
        </p:spPr>
      </p:pic>
      <p:pic>
        <p:nvPicPr>
          <p:cNvPr id="5" name="รูปภาพ 4" descr="logo_no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912" y="461812"/>
            <a:ext cx="2441488" cy="1214588"/>
          </a:xfrm>
          <a:prstGeom prst="rect">
            <a:avLst/>
          </a:prstGeom>
        </p:spPr>
      </p:pic>
      <p:pic>
        <p:nvPicPr>
          <p:cNvPr id="6" name="รูปภาพ 5" descr="logo_ifdt_createout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3875" y="431494"/>
            <a:ext cx="1914525" cy="1168706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219200" y="1828800"/>
            <a:ext cx="6934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กิจกรรม</a:t>
            </a: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Rating Game</a:t>
            </a:r>
            <a:endParaRPr lang="th-TH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รูปภาพ 9" descr="1-ho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53541"/>
            <a:ext cx="9144000" cy="1304459"/>
          </a:xfrm>
          <a:prstGeom prst="rect">
            <a:avLst/>
          </a:prstGeom>
        </p:spPr>
      </p:pic>
      <p:pic>
        <p:nvPicPr>
          <p:cNvPr id="12" name="Picture 11" descr="new_childmedia_logo-edit-cre 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1814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( 8.Sexy Beach)</a:t>
            </a:r>
            <a:endParaRPr lang="th-TH" b="1" dirty="0"/>
          </a:p>
        </p:txBody>
      </p:sp>
      <p:pic>
        <p:nvPicPr>
          <p:cNvPr id="7" name="ตัวยึดเนื้อหา 6" descr="Clip_16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6638925" cy="45914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</a:t>
            </a:r>
            <a:r>
              <a:rPr lang="th-TH" b="1" dirty="0" smtClean="0"/>
              <a:t>9.ปาหัวหมาแมว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7" name="ตัวยึดเนื้อหา 6" descr="Clip_17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447800"/>
            <a:ext cx="6361750" cy="50398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(10.</a:t>
            </a:r>
            <a:r>
              <a:rPr lang="th-TH" b="1" dirty="0" smtClean="0"/>
              <a:t>แต่งตัวตุ๊กตา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7" name="ตัวยึดเนื้อหา 6" descr="10. picแต่งตัวตุ๊กตา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5179" y="1570037"/>
            <a:ext cx="7729221" cy="48307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แบบประเมินเนื้อหาของเกม</a:t>
            </a:r>
            <a:endParaRPr lang="th-TH" b="1" dirty="0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b="1" u="sng" dirty="0" smtClean="0"/>
              <a:t>วิธีการกรอกแบบประเมินเนื้อหาของเกม</a:t>
            </a:r>
          </a:p>
          <a:p>
            <a:pPr>
              <a:buNone/>
            </a:pPr>
            <a:r>
              <a:rPr lang="th-TH" dirty="0" smtClean="0"/>
              <a:t>1. ให้วิเคราะห์เกมตัวอย่างว่ามีเนื้อหาที่ไม่เหมาะสม 4 แบบ ปรากฏอยู่หรือไม่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ได้แก่ เพศ ภาษา ความรุนแรง เลือด</a:t>
            </a:r>
            <a:endParaRPr lang="th-TH" dirty="0"/>
          </a:p>
          <a:p>
            <a:pPr>
              <a:buNone/>
            </a:pPr>
            <a:r>
              <a:rPr lang="th-TH" dirty="0" smtClean="0"/>
              <a:t>2. นำข้อมูลที่ได้มากรอกลงในตารางแบบประเมิน โดยให้วิเคราะห์เกมตัวอย่างตั้งแต่เกมที่ 1-10 ทีละเกม โดยมีเกณฑ์แบ่งระดับเนื้อหาดังนี้</a:t>
            </a:r>
          </a:p>
          <a:p>
            <a:pPr lvl="1">
              <a:buFontTx/>
              <a:buChar char="-"/>
            </a:pPr>
            <a:r>
              <a:rPr lang="th-TH" dirty="0" smtClean="0"/>
              <a:t>ไม่มี </a:t>
            </a:r>
            <a:r>
              <a:rPr lang="en-US" dirty="0" smtClean="0"/>
              <a:t>(</a:t>
            </a:r>
            <a:r>
              <a:rPr lang="th-TH" sz="3800" b="1" dirty="0" smtClean="0"/>
              <a:t>0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th-TH" dirty="0" smtClean="0"/>
              <a:t>มีน้อย </a:t>
            </a:r>
            <a:r>
              <a:rPr lang="en-US" dirty="0" smtClean="0"/>
              <a:t>(1)</a:t>
            </a:r>
          </a:p>
          <a:p>
            <a:pPr lvl="1">
              <a:buFontTx/>
              <a:buChar char="-"/>
            </a:pPr>
            <a:r>
              <a:rPr lang="th-TH" dirty="0" smtClean="0"/>
              <a:t>มีปานกลาง </a:t>
            </a:r>
            <a:r>
              <a:rPr lang="en-US" dirty="0" smtClean="0"/>
              <a:t>(2)</a:t>
            </a:r>
          </a:p>
          <a:p>
            <a:pPr lvl="1">
              <a:buFontTx/>
              <a:buChar char="-"/>
            </a:pPr>
            <a:r>
              <a:rPr lang="th-TH" dirty="0" smtClean="0"/>
              <a:t>มีมาก </a:t>
            </a:r>
            <a:r>
              <a:rPr lang="en-US" dirty="0" smtClean="0"/>
              <a:t>(3)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th-TH" dirty="0" smtClean="0"/>
              <a:t>นำผลที่ได้ไปเปรียบเทียบกับตารางการจัดระดับความเหมาะสมของเกม และใส่ช่วงอายุที่เหมาะสมลงไปในช่องระดับอายุที่เหมาะสม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399" cy="657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95"/>
                <a:gridCol w="2745503"/>
                <a:gridCol w="928493"/>
                <a:gridCol w="1045844"/>
                <a:gridCol w="872397"/>
                <a:gridCol w="2323167"/>
              </a:tblGrid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เกมที่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พฤติกรรม/ความรุนแรง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เลือด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เพศ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ภาษา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ช่วงอายุที่เหมาะสม</a:t>
                      </a:r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7496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10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/>
            </a:r>
            <a:br>
              <a:rPr lang="th-TH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PSL Kittithada" pitchFamily="18" charset="-34"/>
                <a:cs typeface="PSL Kittithada" pitchFamily="18" charset="-34"/>
              </a:rPr>
              <a:t>แนว</a:t>
            </a:r>
            <a:r>
              <a:rPr lang="th-TH" b="1" dirty="0">
                <a:solidFill>
                  <a:schemeClr val="tx1"/>
                </a:solidFill>
                <a:latin typeface="PSL Kittithada" pitchFamily="18" charset="-34"/>
                <a:cs typeface="PSL Kittithada" pitchFamily="18" charset="-34"/>
              </a:rPr>
              <a:t>ทางการจัดระดับความเหมาะสมของเกมคอมพิวเตอร์</a:t>
            </a:r>
            <a:r>
              <a:rPr lang="th-TH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/>
            </a:r>
            <a:br>
              <a:rPr lang="th-TH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</a:b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813" y="1519237"/>
          <a:ext cx="7000924" cy="446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908"/>
                <a:gridCol w="1365754"/>
                <a:gridCol w="1365754"/>
                <a:gridCol w="1365754"/>
                <a:gridCol w="1365754"/>
              </a:tblGrid>
              <a:tr h="837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ระดับความเหมาะสม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พฤติกรรม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เลือด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เพศ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ภาษา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3 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6 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ไม่มี (0)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ทั่วไป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13+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น้อย (1)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15+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18+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มาก (3)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กลาง (2)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31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20+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มาก (3)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มาก (3)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มาก (3)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SL Kittithada" pitchFamily="18" charset="-34"/>
                          <a:cs typeface="PSL Kittithada" pitchFamily="18" charset="-34"/>
                        </a:rPr>
                        <a:t>มาก (3)</a:t>
                      </a:r>
                      <a:endParaRPr lang="th-TH" sz="28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SL Kittithada" pitchFamily="18" charset="-34"/>
                        <a:cs typeface="PSL Kittithada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6"/>
          <p:cNvSpPr/>
          <p:nvPr/>
        </p:nvSpPr>
        <p:spPr>
          <a:xfrm>
            <a:off x="142875" y="1447800"/>
            <a:ext cx="1785938" cy="4572000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96001"/>
            <a:ext cx="765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อ้างอิงข้อมูลจาก </a:t>
            </a:r>
            <a:r>
              <a:rPr lang="en-US" sz="2000" dirty="0" smtClean="0"/>
              <a:t>:</a:t>
            </a:r>
            <a:r>
              <a:rPr lang="th-TH" sz="2000" dirty="0" smtClean="0"/>
              <a:t> </a:t>
            </a:r>
            <a:r>
              <a:rPr lang="th-TH" sz="2000" dirty="0" smtClean="0">
                <a:hlinkClick r:id="rId2" action="ppaction://hlinkfile"/>
              </a:rPr>
              <a:t>อาจารย์ อิทธิพล ปรีติประสงค์</a:t>
            </a:r>
            <a:r>
              <a:rPr lang="th-TH" sz="2000" dirty="0"/>
              <a:t> </a:t>
            </a:r>
            <a:r>
              <a:rPr lang="th-TH" sz="2000" dirty="0" smtClean="0"/>
              <a:t>สถาบันแห่งชาติเพื่อการพัฒนาเด็ก และครอบครัว ม.มหิดล</a:t>
            </a:r>
          </a:p>
          <a:p>
            <a:r>
              <a:rPr lang="en-US" dirty="0" smtClean="0"/>
              <a:t> </a:t>
            </a:r>
            <a:endParaRPr lang="th-TH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th-TH" sz="4000" b="1" u="sng" dirty="0" smtClean="0"/>
              <a:t>วิธีการทำกิจกรรม</a:t>
            </a:r>
            <a:endParaRPr lang="th-TH" sz="4000" u="sng" dirty="0" smtClean="0"/>
          </a:p>
          <a:p>
            <a:pPr marL="514350" indent="-514350">
              <a:buNone/>
            </a:pPr>
            <a:r>
              <a:rPr lang="th-TH" sz="2800" dirty="0" smtClean="0"/>
              <a:t>1. แบ่งกลุ่มผู้เล่นเป็นกลุ่มๆ</a:t>
            </a:r>
            <a:r>
              <a:rPr lang="en-US" sz="2800" dirty="0" smtClean="0"/>
              <a:t> </a:t>
            </a:r>
            <a:r>
              <a:rPr lang="th-TH" sz="2800" dirty="0" smtClean="0"/>
              <a:t>ละ 2-3 คน ให้ดูคลิปตัวอย่างเกม</a:t>
            </a:r>
            <a:r>
              <a:rPr lang="en-US" sz="2800" dirty="0" smtClean="0"/>
              <a:t> </a:t>
            </a:r>
            <a:r>
              <a:rPr lang="th-TH" sz="2800" dirty="0" smtClean="0"/>
              <a:t>10 เกม พร้อมๆ</a:t>
            </a:r>
            <a:r>
              <a:rPr lang="en-US" sz="2800" dirty="0" smtClean="0"/>
              <a:t> </a:t>
            </a:r>
            <a:r>
              <a:rPr lang="th-TH" sz="2800" dirty="0" smtClean="0"/>
              <a:t>กัน</a:t>
            </a:r>
          </a:p>
          <a:p>
            <a:pPr marL="514350" indent="-514350">
              <a:buNone/>
            </a:pPr>
            <a:r>
              <a:rPr lang="th-TH" sz="2800" dirty="0" smtClean="0"/>
              <a:t>2. แจกแบบประเมินเนื้อหาของเกมให้กับผู้เล่น</a:t>
            </a:r>
          </a:p>
          <a:p>
            <a:pPr marL="514350" indent="-514350">
              <a:buNone/>
            </a:pPr>
            <a:r>
              <a:rPr lang="th-TH" sz="2800" dirty="0" smtClean="0"/>
              <a:t>3. ให้ผู้เล่นจัดระดับความเหมาะสมของเกมว่าตัวอย่างเกมดังกล่าวเหมาะกับผู้เล่นวัยใด</a:t>
            </a:r>
          </a:p>
          <a:p>
            <a:pPr marL="514350" indent="-514350">
              <a:buNone/>
            </a:pPr>
            <a:r>
              <a:rPr lang="th-TH" sz="2800" dirty="0" smtClean="0"/>
              <a:t>โดยเปรียบเทียบตามตารางแนวทางการจัดระดับความเหมาะสมของเกม</a:t>
            </a:r>
          </a:p>
          <a:p>
            <a:pPr marL="514350" indent="-514350">
              <a:buNone/>
            </a:pPr>
            <a:r>
              <a:rPr lang="th-TH" sz="2800" dirty="0" smtClean="0"/>
              <a:t>4. ผู้นำกิจกรรมสรุปร่วมกันเรื่องการจัด </a:t>
            </a:r>
            <a:r>
              <a:rPr lang="en-US" sz="2800" dirty="0" smtClean="0"/>
              <a:t>Rating Game</a:t>
            </a:r>
            <a:r>
              <a:rPr lang="th-TH" sz="2800" dirty="0" smtClean="0"/>
              <a:t> อย่างง่าย ว่ามีแนวทางใน</a:t>
            </a:r>
            <a:br>
              <a:rPr lang="th-TH" sz="2800" dirty="0" smtClean="0"/>
            </a:br>
            <a:r>
              <a:rPr lang="th-TH" sz="2800" dirty="0" smtClean="0"/>
              <a:t>การพิจารณาในประเด็นใดบ้าง และช่วงอายุของผู้เล่นเกี่ยวข้องกับการจัดระดับความเหมาะสมของเกมหรือไม่ อย่างไร</a:t>
            </a:r>
            <a:endParaRPr lang="th-TH" sz="2800" dirty="0"/>
          </a:p>
        </p:txBody>
      </p:sp>
      <p:pic>
        <p:nvPicPr>
          <p:cNvPr id="4" name="รูปภาพ 3" descr="logo_ET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04800"/>
            <a:ext cx="1066799" cy="1061906"/>
          </a:xfrm>
          <a:prstGeom prst="rect">
            <a:avLst/>
          </a:prstGeom>
        </p:spPr>
      </p:pic>
      <p:pic>
        <p:nvPicPr>
          <p:cNvPr id="5" name="รูปภาพ 4" descr="logo_no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711" y="381000"/>
            <a:ext cx="1927489" cy="958885"/>
          </a:xfrm>
          <a:prstGeom prst="rect">
            <a:avLst/>
          </a:prstGeom>
        </p:spPr>
      </p:pic>
      <p:pic>
        <p:nvPicPr>
          <p:cNvPr id="6" name="รูปภาพ 5" descr="logo_ifdt_createout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81000"/>
            <a:ext cx="1511466" cy="922662"/>
          </a:xfrm>
          <a:prstGeom prst="rect">
            <a:avLst/>
          </a:prstGeom>
        </p:spPr>
      </p:pic>
      <p:pic>
        <p:nvPicPr>
          <p:cNvPr id="10" name="Picture 9" descr="new_childmedia_logo-edit-cre cop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191" y="381000"/>
            <a:ext cx="13110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 </a:t>
            </a:r>
            <a:r>
              <a:rPr lang="en-US" b="1" dirty="0" smtClean="0"/>
              <a:t>(</a:t>
            </a:r>
            <a:r>
              <a:rPr lang="th-TH" b="1" dirty="0" smtClean="0"/>
              <a:t>1.ย่างเนื้อ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5" name="ตัวยึดเนื้อหา 4" descr="เกมย่างเนื้อ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295400"/>
            <a:ext cx="5486400" cy="4885957"/>
          </a:xfrm>
        </p:spPr>
      </p:pic>
      <p:sp>
        <p:nvSpPr>
          <p:cNvPr id="9" name="TextBox 8"/>
          <p:cNvSpPr txBox="1"/>
          <p:nvPr/>
        </p:nvSpPr>
        <p:spPr>
          <a:xfrm>
            <a:off x="3810000" y="62484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(2.God of War)</a:t>
            </a:r>
            <a:endParaRPr lang="th-TH" b="1" dirty="0"/>
          </a:p>
        </p:txBody>
      </p:sp>
      <p:pic>
        <p:nvPicPr>
          <p:cNvPr id="7" name="ตัวยึดเนื้อหา 6" descr="Clip_8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8545" y="1513376"/>
            <a:ext cx="6722455" cy="49636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</a:t>
            </a:r>
            <a:r>
              <a:rPr lang="th-TH" b="1" dirty="0" smtClean="0"/>
              <a:t>3.มาออกกำลังกายกันเถอะ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7" name="ตัวยึดเนื้อหา 6" descr="Clip_1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6772275" cy="455955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(4.GTA)</a:t>
            </a:r>
            <a:endParaRPr lang="th-TH" b="1" dirty="0"/>
          </a:p>
        </p:txBody>
      </p:sp>
      <p:pic>
        <p:nvPicPr>
          <p:cNvPr id="7" name="ตัวยึดเนื้อหา 6" descr="Clip_12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7019925" cy="48549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(5.Manhunt)</a:t>
            </a:r>
            <a:endParaRPr lang="th-TH" b="1" dirty="0"/>
          </a:p>
        </p:txBody>
      </p:sp>
      <p:pic>
        <p:nvPicPr>
          <p:cNvPr id="7" name="ตัวยึดเนื้อหา 6" descr="Clip_13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6867525" cy="47495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</a:t>
            </a:r>
            <a:r>
              <a:rPr lang="th-TH" b="1" dirty="0" smtClean="0"/>
              <a:t>6.</a:t>
            </a:r>
            <a:r>
              <a:rPr lang="th-TH" b="1" dirty="0" err="1" smtClean="0"/>
              <a:t>ปิ</a:t>
            </a:r>
            <a:r>
              <a:rPr lang="th-TH" b="1" dirty="0" smtClean="0"/>
              <a:t>กาจู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7" name="ตัวยึดเนื้อหา 6" descr="Clip_14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47800"/>
            <a:ext cx="6096000" cy="492578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/>
              <a:t>คลิปตัวอย่างเกม </a:t>
            </a:r>
            <a:r>
              <a:rPr lang="en-US" b="1" dirty="0" smtClean="0"/>
              <a:t>(</a:t>
            </a:r>
            <a:r>
              <a:rPr lang="th-TH" b="1" dirty="0" smtClean="0"/>
              <a:t>7.จับคู่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7" name="ตัวยึดเนื้อหา 6" descr="Clip_15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295400"/>
            <a:ext cx="5593978" cy="531380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379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Slide 1</vt:lpstr>
      <vt:lpstr>Slide 2</vt:lpstr>
      <vt:lpstr>คลิปตัวอย่างเกม  (1.ย่างเนื้อ)</vt:lpstr>
      <vt:lpstr>คลิปตัวอย่างเกม (2.God of War)</vt:lpstr>
      <vt:lpstr>คลิปตัวอย่างเกม (3.มาออกกำลังกายกันเถอะ)</vt:lpstr>
      <vt:lpstr>คลิปตัวอย่างเกม (4.GTA)</vt:lpstr>
      <vt:lpstr>คลิปตัวอย่างเกม (5.Manhunt)</vt:lpstr>
      <vt:lpstr>คลิปตัวอย่างเกม (6.ปิกาจู)</vt:lpstr>
      <vt:lpstr>คลิปตัวอย่างเกม (7.จับคู่)</vt:lpstr>
      <vt:lpstr>คลิปตัวอย่างเกม ( 8.Sexy Beach)</vt:lpstr>
      <vt:lpstr>คลิปตัวอย่างเกม (9.ปาหัวหมาแมว)</vt:lpstr>
      <vt:lpstr>คลิปตัวอย่างเกม (10.แต่งตัวตุ๊กตา)</vt:lpstr>
      <vt:lpstr>แบบประเมินเนื้อหาของเกม</vt:lpstr>
      <vt:lpstr>Slide 14</vt:lpstr>
      <vt:lpstr> แนวทางการจัดระดับความเหมาะสมของเกมคอมพิวเตอร์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IFDT</dc:creator>
  <cp:lastModifiedBy>foundation05</cp:lastModifiedBy>
  <cp:revision>51</cp:revision>
  <dcterms:created xsi:type="dcterms:W3CDTF">2012-09-27T08:36:26Z</dcterms:created>
  <dcterms:modified xsi:type="dcterms:W3CDTF">2012-10-04T09:29:32Z</dcterms:modified>
</cp:coreProperties>
</file>