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46A3-3379-4EE8-8A08-F82DA6C7F488}" type="datetimeFigureOut">
              <a:rPr lang="en-GB" smtClean="0"/>
              <a:pPr/>
              <a:t>14/08/2012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A711-F871-4E1A-B506-4F5EBA9A40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46A3-3379-4EE8-8A08-F82DA6C7F488}" type="datetimeFigureOut">
              <a:rPr lang="en-GB" smtClean="0"/>
              <a:pPr/>
              <a:t>14/08/2012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A711-F871-4E1A-B506-4F5EBA9A40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46A3-3379-4EE8-8A08-F82DA6C7F488}" type="datetimeFigureOut">
              <a:rPr lang="en-GB" smtClean="0"/>
              <a:pPr/>
              <a:t>14/08/2012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A711-F871-4E1A-B506-4F5EBA9A40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46A3-3379-4EE8-8A08-F82DA6C7F488}" type="datetimeFigureOut">
              <a:rPr lang="en-GB" smtClean="0"/>
              <a:pPr/>
              <a:t>14/08/2012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A711-F871-4E1A-B506-4F5EBA9A40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46A3-3379-4EE8-8A08-F82DA6C7F488}" type="datetimeFigureOut">
              <a:rPr lang="en-GB" smtClean="0"/>
              <a:pPr/>
              <a:t>14/08/2012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A711-F871-4E1A-B506-4F5EBA9A40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46A3-3379-4EE8-8A08-F82DA6C7F488}" type="datetimeFigureOut">
              <a:rPr lang="en-GB" smtClean="0"/>
              <a:pPr/>
              <a:t>14/08/2012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A711-F871-4E1A-B506-4F5EBA9A40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46A3-3379-4EE8-8A08-F82DA6C7F488}" type="datetimeFigureOut">
              <a:rPr lang="en-GB" smtClean="0"/>
              <a:pPr/>
              <a:t>14/08/2012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A711-F871-4E1A-B506-4F5EBA9A40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46A3-3379-4EE8-8A08-F82DA6C7F488}" type="datetimeFigureOut">
              <a:rPr lang="en-GB" smtClean="0"/>
              <a:pPr/>
              <a:t>14/08/2012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A711-F871-4E1A-B506-4F5EBA9A40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46A3-3379-4EE8-8A08-F82DA6C7F488}" type="datetimeFigureOut">
              <a:rPr lang="en-GB" smtClean="0"/>
              <a:pPr/>
              <a:t>14/08/2012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A711-F871-4E1A-B506-4F5EBA9A40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46A3-3379-4EE8-8A08-F82DA6C7F488}" type="datetimeFigureOut">
              <a:rPr lang="en-GB" smtClean="0"/>
              <a:pPr/>
              <a:t>14/08/2012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A711-F871-4E1A-B506-4F5EBA9A40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46A3-3379-4EE8-8A08-F82DA6C7F488}" type="datetimeFigureOut">
              <a:rPr lang="en-GB" smtClean="0"/>
              <a:pPr/>
              <a:t>14/08/2012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A711-F871-4E1A-B506-4F5EBA9A40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B46A3-3379-4EE8-8A08-F82DA6C7F488}" type="datetimeFigureOut">
              <a:rPr lang="en-GB" smtClean="0"/>
              <a:pPr/>
              <a:t>14/08/2012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EA711-F871-4E1A-B506-4F5EBA9A400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5400" b="1" dirty="0" smtClean="0"/>
              <a:t>กิจกรรม </a:t>
            </a:r>
            <a:r>
              <a:rPr lang="th-TH" b="1" dirty="0" smtClean="0"/>
              <a:t/>
            </a:r>
            <a:br>
              <a:rPr lang="th-TH" b="1" dirty="0" smtClean="0"/>
            </a:br>
            <a:r>
              <a:rPr lang="en-US" b="1" dirty="0" smtClean="0"/>
              <a:t>“</a:t>
            </a:r>
            <a:r>
              <a:rPr lang="th-TH" b="1" dirty="0" smtClean="0"/>
              <a:t>การจัดระดับความเหมาะสมของเว็บไซต์</a:t>
            </a:r>
            <a:r>
              <a:rPr lang="en-US" b="1" dirty="0" smtClean="0"/>
              <a:t>”</a:t>
            </a:r>
            <a:endParaRPr lang="en-GB" b="1" dirty="0">
              <a:cs typeface="+mn-cs"/>
            </a:endParaRPr>
          </a:p>
        </p:txBody>
      </p:sp>
      <p:pic>
        <p:nvPicPr>
          <p:cNvPr id="4" name="Picture 3" descr="new_childmedia_logo-edit-cre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5157192"/>
            <a:ext cx="2123727" cy="1517571"/>
          </a:xfrm>
          <a:prstGeom prst="rect">
            <a:avLst/>
          </a:prstGeom>
        </p:spPr>
      </p:pic>
      <p:pic>
        <p:nvPicPr>
          <p:cNvPr id="5" name="Picture 4" descr="logo_ifdt_createoutli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157192"/>
            <a:ext cx="2299717" cy="140846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 rot="783484">
            <a:off x="5188363" y="1966350"/>
            <a:ext cx="3816424" cy="16690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น้องๆ ต้องรู้จักเลือกใช้เว็บไซต์ที่ดี และมีประโยชน์กันนะครับ</a:t>
            </a:r>
            <a:r>
              <a:rPr lang="en-US" sz="2400" dirty="0" smtClean="0"/>
              <a:t>!!!</a:t>
            </a:r>
            <a:endParaRPr lang="en-GB" sz="2400" dirty="0"/>
          </a:p>
        </p:txBody>
      </p:sp>
      <p:pic>
        <p:nvPicPr>
          <p:cNvPr id="7" name="Picture 6" descr="Cyberkids_Ed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492896"/>
            <a:ext cx="1754327" cy="380104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Documents and Settings\Foundation00\My Documents\My Pictures\weblist\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Foundation00\My Documents\My Pictures\weblist\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Foundation00\My Documents\My Pictures\weblist\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Foundation00\My Documents\My Pictures\weblist\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Foundation00\My Documents\My Pictures\weblist\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Foundation00\My Documents\My Pictures\weblist\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Foundation00\My Documents\My Pictures\weblist\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6000" b="1" dirty="0" smtClean="0"/>
              <a:t>การจัดแบ่งเนื้อหาของเว็บไซต์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b="1" i="1" dirty="0"/>
              <a:t>เนื้อหาสีขาว</a:t>
            </a:r>
            <a:r>
              <a:rPr lang="th-TH" dirty="0"/>
              <a:t> </a:t>
            </a:r>
            <a:r>
              <a:rPr lang="en-US" dirty="0"/>
              <a:t>: 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th-TH" dirty="0" smtClean="0"/>
              <a:t>เว็บไซต์</a:t>
            </a:r>
            <a:r>
              <a:rPr lang="th-TH" dirty="0"/>
              <a:t>ที่มีเนื้อหาสาระเป็นประโยชน์ </a:t>
            </a:r>
            <a:r>
              <a:rPr lang="th-TH" dirty="0" smtClean="0"/>
              <a:t>ในด้านการศึกษา</a:t>
            </a:r>
            <a:br>
              <a:rPr lang="th-TH" dirty="0" smtClean="0"/>
            </a:br>
            <a:r>
              <a:rPr lang="th-TH" dirty="0" smtClean="0"/>
              <a:t>และมี</a:t>
            </a:r>
            <a:r>
              <a:rPr lang="th-TH" dirty="0"/>
              <a:t>สื่อ </a:t>
            </a:r>
            <a:r>
              <a:rPr lang="en-US" dirty="0"/>
              <a:t>e-Learning </a:t>
            </a:r>
            <a:r>
              <a:rPr lang="th-TH" dirty="0"/>
              <a:t>ให้ความรู้ </a:t>
            </a:r>
            <a:r>
              <a:rPr lang="th-TH" dirty="0" smtClean="0"/>
              <a:t>ส่งเสริมความรู้ ทักษะชีวิต คุณธรรม จริยธรรม และความรักความสัมพันธ์ในครอบครัว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Cyberkids_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645024"/>
            <a:ext cx="1100716" cy="238488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h-TH" b="1" i="1" dirty="0" smtClean="0"/>
              <a:t>เนื้อหาสีเทา </a:t>
            </a:r>
            <a:r>
              <a:rPr lang="en-US" dirty="0" smtClean="0"/>
              <a:t> 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th-TH" dirty="0" smtClean="0"/>
              <a:t>เว็บไซต์ที่มีเนื้อหาสำหรับกลุ่มเป้าหมายที่หลากหลาย ทั้งเด็กและผู้ใหญ่ ซึ่งอาจจะมีเนื้อหาทั้งของเว็บไซต์เองและโฆษณาแฝงที่มีเรื่องเพศ ความรุนแรง หรือการใช้ภาษาที่ไม่เหมาะสมปะปนมาด้วย</a:t>
            </a:r>
          </a:p>
          <a:p>
            <a:pPr>
              <a:buNone/>
            </a:pPr>
            <a:r>
              <a:rPr lang="th-TH" dirty="0" smtClean="0"/>
              <a:t>     เว็บไซต์ที่มีเนื้อหาเปลี่ยนแปลงบ่อย เนื่องจากเปิดให้</a:t>
            </a:r>
            <a:br>
              <a:rPr lang="th-TH" dirty="0" smtClean="0"/>
            </a:br>
            <a:r>
              <a:rPr lang="th-TH" dirty="0" smtClean="0"/>
              <a:t>ผู้ใช้เข้าไปเขียนหรือโพ</a:t>
            </a:r>
            <a:r>
              <a:rPr lang="th-TH" dirty="0" err="1" smtClean="0"/>
              <a:t>สต์ก</a:t>
            </a:r>
            <a:r>
              <a:rPr lang="th-TH" dirty="0" smtClean="0"/>
              <a:t>ระทู้ ความเห็นต่างๆ รวมถึง</a:t>
            </a:r>
            <a:br>
              <a:rPr lang="th-TH" dirty="0" smtClean="0"/>
            </a:br>
            <a:r>
              <a:rPr lang="th-TH" dirty="0" smtClean="0"/>
              <a:t>ใส่ภาพ วิดีโอต่างๆ ได้</a:t>
            </a:r>
            <a:endParaRPr lang="en-US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6000" b="1" dirty="0" smtClean="0"/>
              <a:t>การจัดแบ่งเนื้อหาของเว็บไซต์</a:t>
            </a:r>
            <a:endParaRPr lang="en-GB" sz="6000" b="1" dirty="0"/>
          </a:p>
        </p:txBody>
      </p:sp>
      <p:pic>
        <p:nvPicPr>
          <p:cNvPr id="5" name="Picture 4" descr="Cyberkids_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645024"/>
            <a:ext cx="1100716" cy="238488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h-TH" b="1" i="1" dirty="0" smtClean="0"/>
              <a:t>เนื้อหาสีดำ</a:t>
            </a:r>
            <a:r>
              <a:rPr lang="th-TH" dirty="0" smtClean="0"/>
              <a:t> 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th-TH" dirty="0" smtClean="0"/>
              <a:t>เว็บไซต์ที่ตั้งใจทำขึ้นเพื่อนำเสนอสื่อผิดกฎหมาย เช่น เว็บไซต์ลามก การพนัน ขายสินค้าผิดกฎหมาย การละเมิดลิขสิทธิ์ เนื้อหาเป็นอันตรายต่อสังคมและความมั่นคงของประเทศ ฯลฯ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6000" b="1" dirty="0" smtClean="0"/>
              <a:t>การจัดแบ่งเนื้อหาของเว็บไซต์</a:t>
            </a:r>
            <a:endParaRPr lang="en-GB" sz="6000" b="1" dirty="0"/>
          </a:p>
        </p:txBody>
      </p:sp>
      <p:pic>
        <p:nvPicPr>
          <p:cNvPr id="5" name="Picture 4" descr="Cyberkids_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645024"/>
            <a:ext cx="1100716" cy="238488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yberkids_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214554"/>
            <a:ext cx="2051070" cy="4443984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 rot="1060679">
            <a:off x="2889717" y="386860"/>
            <a:ext cx="5020736" cy="37982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/>
              <a:t>ลองมาประเมินเว็บไซต์กันดูดีไหมครับ น้องๆ </a:t>
            </a:r>
            <a:r>
              <a:rPr lang="en-US" sz="4800" b="1" dirty="0" smtClean="0"/>
              <a:t>????</a:t>
            </a:r>
            <a:endParaRPr lang="th-TH" sz="48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 descr="glay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1177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 descr="Clip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 descr="Clip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6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Content Placeholder 5" descr="Clip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53</Words>
  <Application>Microsoft Office PowerPoint</Application>
  <PresentationFormat>On-screen Show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กิจกรรม  “การจัดระดับความเหมาะสมของเว็บไซต์”</vt:lpstr>
      <vt:lpstr>การจัดแบ่งเนื้อหาของเว็บไซต์</vt:lpstr>
      <vt:lpstr>การจัดแบ่งเนื้อหาของเว็บไซต์</vt:lpstr>
      <vt:lpstr>การจัดแบ่งเนื้อหาของเว็บไซต์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Nuy</dc:creator>
  <cp:lastModifiedBy>foundation99</cp:lastModifiedBy>
  <cp:revision>25</cp:revision>
  <dcterms:created xsi:type="dcterms:W3CDTF">2011-08-17T04:36:13Z</dcterms:created>
  <dcterms:modified xsi:type="dcterms:W3CDTF">2012-08-14T06:02:34Z</dcterms:modified>
</cp:coreProperties>
</file>